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6" r:id="rId3"/>
    <p:sldId id="260" r:id="rId4"/>
    <p:sldId id="263"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29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5B614-6709-4603-A0B3-7B56B5CE917B}" type="datetimeFigureOut">
              <a:rPr lang="en-US" smtClean="0"/>
              <a:t>4/29/2024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FF9A6-44FE-4BE7-BFF7-13ECE79A7773}" type="slidenum">
              <a:rPr lang="en-US" smtClean="0"/>
              <a:t>‹#›</a:t>
            </a:fld>
            <a:endParaRPr lang="en-US"/>
          </a:p>
        </p:txBody>
      </p:sp>
    </p:spTree>
    <p:extLst>
      <p:ext uri="{BB962C8B-B14F-4D97-AF65-F5344CB8AC3E}">
        <p14:creationId xmlns:p14="http://schemas.microsoft.com/office/powerpoint/2010/main" val="1952077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FF9A6-44FE-4BE7-BFF7-13ECE79A7773}" type="slidenum">
              <a:rPr lang="en-US" smtClean="0"/>
              <a:t>1</a:t>
            </a:fld>
            <a:endParaRPr lang="en-US"/>
          </a:p>
        </p:txBody>
      </p:sp>
    </p:spTree>
    <p:extLst>
      <p:ext uri="{BB962C8B-B14F-4D97-AF65-F5344CB8AC3E}">
        <p14:creationId xmlns:p14="http://schemas.microsoft.com/office/powerpoint/2010/main" val="37396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6312B-0C14-47A4-896E-F5B8AA793477}" type="slidenum">
              <a:rPr lang="en-US" smtClean="0"/>
              <a:pPr/>
              <a:t>5</a:t>
            </a:fld>
            <a:endParaRPr lang="en-US" dirty="0"/>
          </a:p>
        </p:txBody>
      </p:sp>
    </p:spTree>
    <p:extLst>
      <p:ext uri="{BB962C8B-B14F-4D97-AF65-F5344CB8AC3E}">
        <p14:creationId xmlns:p14="http://schemas.microsoft.com/office/powerpoint/2010/main" val="314490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8E54F8-FAE4-427C-8A87-4D1F16C54AD1}"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E592E-D82D-430F-AB16-ECE292FCF9B8}" type="slidenum">
              <a:rPr lang="en-US" smtClean="0"/>
              <a:t>‹#›</a:t>
            </a:fld>
            <a:endParaRPr lang="en-US"/>
          </a:p>
        </p:txBody>
      </p:sp>
    </p:spTree>
    <p:extLst>
      <p:ext uri="{BB962C8B-B14F-4D97-AF65-F5344CB8AC3E}">
        <p14:creationId xmlns:p14="http://schemas.microsoft.com/office/powerpoint/2010/main" val="2531929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E54F8-FAE4-427C-8A87-4D1F16C54AD1}"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E592E-D82D-430F-AB16-ECE292FCF9B8}" type="slidenum">
              <a:rPr lang="en-US" smtClean="0"/>
              <a:t>‹#›</a:t>
            </a:fld>
            <a:endParaRPr lang="en-US"/>
          </a:p>
        </p:txBody>
      </p:sp>
    </p:spTree>
    <p:extLst>
      <p:ext uri="{BB962C8B-B14F-4D97-AF65-F5344CB8AC3E}">
        <p14:creationId xmlns:p14="http://schemas.microsoft.com/office/powerpoint/2010/main" val="362943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E54F8-FAE4-427C-8A87-4D1F16C54AD1}"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E592E-D82D-430F-AB16-ECE292FCF9B8}" type="slidenum">
              <a:rPr lang="en-US" smtClean="0"/>
              <a:t>‹#›</a:t>
            </a:fld>
            <a:endParaRPr lang="en-US"/>
          </a:p>
        </p:txBody>
      </p:sp>
    </p:spTree>
    <p:extLst>
      <p:ext uri="{BB962C8B-B14F-4D97-AF65-F5344CB8AC3E}">
        <p14:creationId xmlns:p14="http://schemas.microsoft.com/office/powerpoint/2010/main" val="371928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E54F8-FAE4-427C-8A87-4D1F16C54AD1}"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E592E-D82D-430F-AB16-ECE292FCF9B8}" type="slidenum">
              <a:rPr lang="en-US" smtClean="0"/>
              <a:t>‹#›</a:t>
            </a:fld>
            <a:endParaRPr lang="en-US"/>
          </a:p>
        </p:txBody>
      </p:sp>
    </p:spTree>
    <p:extLst>
      <p:ext uri="{BB962C8B-B14F-4D97-AF65-F5344CB8AC3E}">
        <p14:creationId xmlns:p14="http://schemas.microsoft.com/office/powerpoint/2010/main" val="135767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E54F8-FAE4-427C-8A87-4D1F16C54AD1}"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E592E-D82D-430F-AB16-ECE292FCF9B8}" type="slidenum">
              <a:rPr lang="en-US" smtClean="0"/>
              <a:t>‹#›</a:t>
            </a:fld>
            <a:endParaRPr lang="en-US"/>
          </a:p>
        </p:txBody>
      </p:sp>
    </p:spTree>
    <p:extLst>
      <p:ext uri="{BB962C8B-B14F-4D97-AF65-F5344CB8AC3E}">
        <p14:creationId xmlns:p14="http://schemas.microsoft.com/office/powerpoint/2010/main" val="31620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E54F8-FAE4-427C-8A87-4D1F16C54AD1}"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E592E-D82D-430F-AB16-ECE292FCF9B8}" type="slidenum">
              <a:rPr lang="en-US" smtClean="0"/>
              <a:t>‹#›</a:t>
            </a:fld>
            <a:endParaRPr lang="en-US"/>
          </a:p>
        </p:txBody>
      </p:sp>
    </p:spTree>
    <p:extLst>
      <p:ext uri="{BB962C8B-B14F-4D97-AF65-F5344CB8AC3E}">
        <p14:creationId xmlns:p14="http://schemas.microsoft.com/office/powerpoint/2010/main" val="260531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E54F8-FAE4-427C-8A87-4D1F16C54AD1}" type="datetimeFigureOut">
              <a:rPr lang="en-US" smtClean="0"/>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E592E-D82D-430F-AB16-ECE292FCF9B8}" type="slidenum">
              <a:rPr lang="en-US" smtClean="0"/>
              <a:t>‹#›</a:t>
            </a:fld>
            <a:endParaRPr lang="en-US"/>
          </a:p>
        </p:txBody>
      </p:sp>
    </p:spTree>
    <p:extLst>
      <p:ext uri="{BB962C8B-B14F-4D97-AF65-F5344CB8AC3E}">
        <p14:creationId xmlns:p14="http://schemas.microsoft.com/office/powerpoint/2010/main" val="46187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8E54F8-FAE4-427C-8A87-4D1F16C54AD1}" type="datetimeFigureOut">
              <a:rPr lang="en-US" smtClean="0"/>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E592E-D82D-430F-AB16-ECE292FCF9B8}" type="slidenum">
              <a:rPr lang="en-US" smtClean="0"/>
              <a:t>‹#›</a:t>
            </a:fld>
            <a:endParaRPr lang="en-US"/>
          </a:p>
        </p:txBody>
      </p:sp>
    </p:spTree>
    <p:extLst>
      <p:ext uri="{BB962C8B-B14F-4D97-AF65-F5344CB8AC3E}">
        <p14:creationId xmlns:p14="http://schemas.microsoft.com/office/powerpoint/2010/main" val="283879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E54F8-FAE4-427C-8A87-4D1F16C54AD1}" type="datetimeFigureOut">
              <a:rPr lang="en-US" smtClean="0"/>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E592E-D82D-430F-AB16-ECE292FCF9B8}" type="slidenum">
              <a:rPr lang="en-US" smtClean="0"/>
              <a:t>‹#›</a:t>
            </a:fld>
            <a:endParaRPr lang="en-US"/>
          </a:p>
        </p:txBody>
      </p:sp>
    </p:spTree>
    <p:extLst>
      <p:ext uri="{BB962C8B-B14F-4D97-AF65-F5344CB8AC3E}">
        <p14:creationId xmlns:p14="http://schemas.microsoft.com/office/powerpoint/2010/main" val="141627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E54F8-FAE4-427C-8A87-4D1F16C54AD1}"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E592E-D82D-430F-AB16-ECE292FCF9B8}" type="slidenum">
              <a:rPr lang="en-US" smtClean="0"/>
              <a:t>‹#›</a:t>
            </a:fld>
            <a:endParaRPr lang="en-US"/>
          </a:p>
        </p:txBody>
      </p:sp>
    </p:spTree>
    <p:extLst>
      <p:ext uri="{BB962C8B-B14F-4D97-AF65-F5344CB8AC3E}">
        <p14:creationId xmlns:p14="http://schemas.microsoft.com/office/powerpoint/2010/main" val="70868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E54F8-FAE4-427C-8A87-4D1F16C54AD1}"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E592E-D82D-430F-AB16-ECE292FCF9B8}" type="slidenum">
              <a:rPr lang="en-US" smtClean="0"/>
              <a:t>‹#›</a:t>
            </a:fld>
            <a:endParaRPr lang="en-US"/>
          </a:p>
        </p:txBody>
      </p:sp>
    </p:spTree>
    <p:extLst>
      <p:ext uri="{BB962C8B-B14F-4D97-AF65-F5344CB8AC3E}">
        <p14:creationId xmlns:p14="http://schemas.microsoft.com/office/powerpoint/2010/main" val="3215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E54F8-FAE4-427C-8A87-4D1F16C54AD1}" type="datetimeFigureOut">
              <a:rPr lang="en-US" smtClean="0"/>
              <a:t>4/29/2024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E592E-D82D-430F-AB16-ECE292FCF9B8}" type="slidenum">
              <a:rPr lang="en-US" smtClean="0"/>
              <a:t>‹#›</a:t>
            </a:fld>
            <a:endParaRPr lang="en-US"/>
          </a:p>
        </p:txBody>
      </p:sp>
    </p:spTree>
    <p:extLst>
      <p:ext uri="{BB962C8B-B14F-4D97-AF65-F5344CB8AC3E}">
        <p14:creationId xmlns:p14="http://schemas.microsoft.com/office/powerpoint/2010/main" val="209084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2" y="0"/>
            <a:ext cx="9141178" cy="6094119"/>
          </a:xfrm>
          <a:prstGeom prst="rect">
            <a:avLst/>
          </a:prstGeom>
        </p:spPr>
      </p:pic>
      <p:sp>
        <p:nvSpPr>
          <p:cNvPr id="5" name="Subtitle 2"/>
          <p:cNvSpPr txBox="1">
            <a:spLocks/>
          </p:cNvSpPr>
          <p:nvPr/>
        </p:nvSpPr>
        <p:spPr>
          <a:xfrm>
            <a:off x="-2822" y="5410200"/>
            <a:ext cx="9144000" cy="1447800"/>
          </a:xfrm>
          <a:prstGeom prst="rect">
            <a:avLst/>
          </a:prstGeom>
          <a:solidFill>
            <a:schemeClr val="bg1"/>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latin typeface="Arial" panose="020B0604020202020204" pitchFamily="34" charset="0"/>
                <a:cs typeface="Arial" panose="020B0604020202020204" pitchFamily="34" charset="0"/>
              </a:rPr>
              <a:t>Cover Page: Title</a:t>
            </a:r>
          </a:p>
          <a:p>
            <a:pPr marL="0" indent="0">
              <a:buNone/>
            </a:pPr>
            <a:r>
              <a:rPr lang="en-US" sz="2300" b="1" dirty="0">
                <a:latin typeface="Arial" panose="020B0604020202020204" pitchFamily="34" charset="0"/>
                <a:cs typeface="Arial" panose="020B0604020202020204" pitchFamily="34" charset="0"/>
              </a:rPr>
              <a:t>Presenter Name, Title, Date</a:t>
            </a:r>
          </a:p>
          <a:p>
            <a:pPr marL="0" indent="0">
              <a:buNone/>
            </a:pPr>
            <a:r>
              <a:rPr lang="en-US" sz="1400" b="1" dirty="0">
                <a:latin typeface="Arial" panose="020B0604020202020204" pitchFamily="34" charset="0"/>
                <a:cs typeface="Arial" panose="020B0604020202020204" pitchFamily="34" charset="0"/>
              </a:rPr>
              <a:t>Include WAC logo on this page. </a:t>
            </a:r>
          </a:p>
          <a:p>
            <a:pPr marL="0" indent="0">
              <a:buNone/>
            </a:pPr>
            <a:r>
              <a:rPr lang="en-US" sz="1400" b="1" dirty="0">
                <a:latin typeface="Arial" panose="020B0604020202020204" pitchFamily="34" charset="0"/>
                <a:cs typeface="Arial" panose="020B0604020202020204" pitchFamily="34" charset="0"/>
              </a:rPr>
              <a:t>Title and logo can be Above, Below, or overlapping photo (can use different photo).</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5867400"/>
            <a:ext cx="3306109" cy="838200"/>
          </a:xfrm>
          <a:prstGeom prst="rect">
            <a:avLst/>
          </a:prstGeom>
        </p:spPr>
      </p:pic>
      <p:sp>
        <p:nvSpPr>
          <p:cNvPr id="8" name="Title 1"/>
          <p:cNvSpPr txBox="1">
            <a:spLocks/>
          </p:cNvSpPr>
          <p:nvPr/>
        </p:nvSpPr>
        <p:spPr>
          <a:xfrm>
            <a:off x="228600" y="5791200"/>
            <a:ext cx="1676400" cy="228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95174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5181600" y="0"/>
            <a:ext cx="3962400" cy="1752600"/>
          </a:xfrm>
          <a:prstGeom prst="rect">
            <a:avLst/>
          </a:prstGeom>
          <a:solidFill>
            <a:schemeClr val="tx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4" name="Title 1"/>
          <p:cNvSpPr txBox="1">
            <a:spLocks/>
          </p:cNvSpPr>
          <p:nvPr/>
        </p:nvSpPr>
        <p:spPr>
          <a:xfrm>
            <a:off x="5581649" y="452194"/>
            <a:ext cx="3200400" cy="10668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Section Header</a:t>
            </a:r>
          </a:p>
        </p:txBody>
      </p:sp>
      <p:sp>
        <p:nvSpPr>
          <p:cNvPr id="5" name="Content Placeholder 2"/>
          <p:cNvSpPr txBox="1">
            <a:spLocks/>
          </p:cNvSpPr>
          <p:nvPr/>
        </p:nvSpPr>
        <p:spPr>
          <a:xfrm>
            <a:off x="5519560" y="2122311"/>
            <a:ext cx="3314701" cy="38100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1900" dirty="0">
                <a:solidFill>
                  <a:schemeClr val="tx1"/>
                </a:solidFill>
                <a:latin typeface="Arial" panose="020B0604020202020204" pitchFamily="34" charset="0"/>
                <a:cs typeface="Arial" panose="020B0604020202020204" pitchFamily="34" charset="0"/>
              </a:rPr>
              <a:t>Section subcategories or facts can be listed here. </a:t>
            </a:r>
          </a:p>
          <a:p>
            <a:pPr marL="457200" indent="-457200" algn="l">
              <a:buFont typeface="Arial" panose="020B0604020202020204" pitchFamily="34" charset="0"/>
              <a:buChar char="•"/>
            </a:pPr>
            <a:r>
              <a:rPr lang="en-US" sz="1900" dirty="0">
                <a:solidFill>
                  <a:schemeClr val="tx1"/>
                </a:solidFill>
                <a:latin typeface="Arial" panose="020B0604020202020204" pitchFamily="34" charset="0"/>
                <a:cs typeface="Arial" panose="020B0604020202020204" pitchFamily="34" charset="0"/>
              </a:rPr>
              <a:t>This page is just an example, you can format photo and text as needed.</a:t>
            </a:r>
          </a:p>
          <a:p>
            <a:pPr marL="457200" indent="-457200" algn="l">
              <a:buFont typeface="Arial" panose="020B0604020202020204" pitchFamily="34" charset="0"/>
              <a:buChar char="•"/>
            </a:pPr>
            <a:r>
              <a:rPr lang="en-US" sz="1900" dirty="0">
                <a:solidFill>
                  <a:schemeClr val="tx1"/>
                </a:solidFill>
                <a:latin typeface="Arial" panose="020B0604020202020204" pitchFamily="34" charset="0"/>
                <a:cs typeface="Arial" panose="020B0604020202020204" pitchFamily="34" charset="0"/>
              </a:rPr>
              <a:t>Color block can be removed from this page; it’s shown here as an example and to add some “pop” to the page.</a:t>
            </a:r>
          </a:p>
          <a:p>
            <a:pPr marL="457200" indent="-457200" algn="l">
              <a:buFont typeface="Arial" panose="020B0604020202020204" pitchFamily="34" charset="0"/>
              <a:buChar char="•"/>
            </a:pPr>
            <a:r>
              <a:rPr lang="en-US" sz="1900" dirty="0">
                <a:solidFill>
                  <a:schemeClr val="tx1"/>
                </a:solidFill>
                <a:latin typeface="Arial" panose="020B0604020202020204" pitchFamily="34" charset="0"/>
                <a:cs typeface="Arial" panose="020B0604020202020204" pitchFamily="34" charset="0"/>
              </a:rPr>
              <a:t>Update with appropriate photo as needed.  </a:t>
            </a:r>
          </a:p>
          <a:p>
            <a:pPr marL="457200" indent="-457200" algn="l">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lvl="1"/>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6167" y="5943600"/>
            <a:ext cx="2971799" cy="753269"/>
          </a:xfrm>
          <a:prstGeom prst="rect">
            <a:avLst/>
          </a:prstGeom>
        </p:spPr>
      </p:pic>
      <p:pic>
        <p:nvPicPr>
          <p:cNvPr id="7" name="Picture 6" descr="Cover1BD.JPG"/>
          <p:cNvPicPr>
            <a:picLocks noChangeAspect="1"/>
          </p:cNvPicPr>
          <p:nvPr/>
        </p:nvPicPr>
        <p:blipFill>
          <a:blip r:embed="rId3" cstate="print"/>
          <a:stretch>
            <a:fillRect/>
          </a:stretch>
        </p:blipFill>
        <p:spPr>
          <a:xfrm>
            <a:off x="0" y="0"/>
            <a:ext cx="5181600" cy="6908800"/>
          </a:xfrm>
          <a:prstGeom prst="rect">
            <a:avLst/>
          </a:prstGeom>
        </p:spPr>
      </p:pic>
    </p:spTree>
    <p:extLst>
      <p:ext uri="{BB962C8B-B14F-4D97-AF65-F5344CB8AC3E}">
        <p14:creationId xmlns:p14="http://schemas.microsoft.com/office/powerpoint/2010/main" val="75032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199"/>
            <a:ext cx="5257800" cy="5105401"/>
          </a:xfrm>
        </p:spPr>
        <p:txBody>
          <a:bodyPr>
            <a:normAutofit fontScale="92500" lnSpcReduction="20000"/>
          </a:bodyPr>
          <a:lstStyle/>
          <a:p>
            <a:pPr marL="0" indent="0">
              <a:buNone/>
            </a:pPr>
            <a:r>
              <a:rPr lang="en-US" sz="3000" dirty="0">
                <a:latin typeface="Arial" panose="020B0604020202020204" pitchFamily="34" charset="0"/>
                <a:cs typeface="Arial" panose="020B0604020202020204" pitchFamily="34" charset="0"/>
              </a:rPr>
              <a:t>Interior Pages</a:t>
            </a:r>
          </a:p>
          <a:p>
            <a:pPr marL="0" indent="0">
              <a:buNone/>
            </a:pPr>
            <a:r>
              <a:rPr lang="en-US" sz="1900" dirty="0">
                <a:latin typeface="Arial" panose="020B0604020202020204" pitchFamily="34" charset="0"/>
                <a:cs typeface="Arial" panose="020B0604020202020204" pitchFamily="34" charset="0"/>
              </a:rPr>
              <a:t>Color block </a:t>
            </a:r>
            <a:r>
              <a:rPr lang="en-US" sz="1900" i="1" dirty="0">
                <a:latin typeface="Arial" panose="020B0604020202020204" pitchFamily="34" charset="0"/>
                <a:cs typeface="Arial" panose="020B0604020202020204" pitchFamily="34" charset="0"/>
              </a:rPr>
              <a:t>can</a:t>
            </a:r>
            <a:r>
              <a:rPr lang="en-US" sz="1900" dirty="0">
                <a:latin typeface="Arial" panose="020B0604020202020204" pitchFamily="34" charset="0"/>
                <a:cs typeface="Arial" panose="020B0604020202020204" pitchFamily="34" charset="0"/>
              </a:rPr>
              <a:t> (but does not have to) coordinate with program color; color block can also be used as a footer. A color block is not necessary but can add a nice touch to selected slides. </a:t>
            </a:r>
          </a:p>
          <a:p>
            <a:pPr marL="0" indent="0">
              <a:buNone/>
            </a:pPr>
            <a:endParaRPr lang="en-US" sz="19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Use simple bullets when needed, stay away from decorative bullets when possible. </a:t>
            </a:r>
          </a:p>
          <a:p>
            <a:r>
              <a:rPr lang="en-US" sz="1800" dirty="0">
                <a:latin typeface="Arial" panose="020B0604020202020204" pitchFamily="34" charset="0"/>
                <a:cs typeface="Arial" panose="020B0604020202020204" pitchFamily="34" charset="0"/>
              </a:rPr>
              <a:t>Use Arial Font or Times New Roman, text should be black. </a:t>
            </a:r>
          </a:p>
          <a:p>
            <a:r>
              <a:rPr lang="en-US" sz="1800" dirty="0">
                <a:latin typeface="Arial" panose="020B0604020202020204" pitchFamily="34" charset="0"/>
                <a:cs typeface="Arial" panose="020B0604020202020204" pitchFamily="34" charset="0"/>
              </a:rPr>
              <a:t>Use photos that relate to your topic, all text PowerPoints aren’t interesting to viewers. There doesn’t need to be a photo on every page, use your discretion. </a:t>
            </a:r>
          </a:p>
          <a:p>
            <a:r>
              <a:rPr lang="en-US" sz="1800" dirty="0">
                <a:latin typeface="Arial" panose="020B0604020202020204" pitchFamily="34" charset="0"/>
                <a:cs typeface="Arial" panose="020B0604020202020204" pitchFamily="34" charset="0"/>
              </a:rPr>
              <a:t>DO NOT overlap photos, it looks messy and unorganized. </a:t>
            </a:r>
          </a:p>
          <a:p>
            <a:r>
              <a:rPr lang="en-US" sz="1800" dirty="0">
                <a:latin typeface="Arial" panose="020B0604020202020204" pitchFamily="34" charset="0"/>
                <a:cs typeface="Arial" panose="020B0604020202020204" pitchFamily="34" charset="0"/>
              </a:rPr>
              <a:t>If you need help finding photos, contact the Communications Director or Outreach Specialist.</a:t>
            </a:r>
          </a:p>
          <a:p>
            <a:r>
              <a:rPr lang="en-US" sz="1800" dirty="0">
                <a:latin typeface="Arial" panose="020B0604020202020204" pitchFamily="34" charset="0"/>
                <a:cs typeface="Arial" panose="020B0604020202020204" pitchFamily="34" charset="0"/>
              </a:rPr>
              <a:t>Include WAC logo on bottom of page, on the right side if possible.  </a:t>
            </a:r>
          </a:p>
        </p:txBody>
      </p:sp>
      <p:sp>
        <p:nvSpPr>
          <p:cNvPr id="5" name="Rectangle 2"/>
          <p:cNvSpPr txBox="1">
            <a:spLocks noChangeArrowheads="1"/>
          </p:cNvSpPr>
          <p:nvPr/>
        </p:nvSpPr>
        <p:spPr>
          <a:xfrm>
            <a:off x="0" y="0"/>
            <a:ext cx="9144000" cy="533400"/>
          </a:xfrm>
          <a:prstGeom prst="rect">
            <a:avLst/>
          </a:prstGeom>
          <a:solidFill>
            <a:schemeClr val="tx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a:solidFill>
                  <a:schemeClr val="bg1"/>
                </a:solidFill>
                <a:latin typeface="Arial" panose="020B0604020202020204" pitchFamily="34" charset="0"/>
                <a:ea typeface="+mj-ea"/>
                <a:cs typeface="Arial" panose="020B0604020202020204" pitchFamily="34" charset="0"/>
              </a:rPr>
              <a:t>Subhead/Title (as needed)</a:t>
            </a:r>
            <a:endParaRPr kumimoji="0" lang="en-US"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1078" y="6324601"/>
            <a:ext cx="1803332" cy="4572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1990" y="3200102"/>
            <a:ext cx="3487820" cy="231613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1990" y="838200"/>
            <a:ext cx="3487820" cy="2325213"/>
          </a:xfrm>
          <a:prstGeom prst="rect">
            <a:avLst/>
          </a:prstGeom>
        </p:spPr>
      </p:pic>
    </p:spTree>
    <p:extLst>
      <p:ext uri="{BB962C8B-B14F-4D97-AF65-F5344CB8AC3E}">
        <p14:creationId xmlns:p14="http://schemas.microsoft.com/office/powerpoint/2010/main" val="3583794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3928647"/>
          </a:xfrm>
        </p:spPr>
        <p:txBody>
          <a:bodyPr>
            <a:normAutofit/>
          </a:bodyPr>
          <a:lstStyle/>
          <a:p>
            <a:pPr marL="0" indent="0">
              <a:buNone/>
            </a:pPr>
            <a:r>
              <a:rPr lang="en-US" sz="3000" dirty="0">
                <a:latin typeface="Arial" panose="020B0604020202020204" pitchFamily="34" charset="0"/>
                <a:cs typeface="Arial" panose="020B0604020202020204" pitchFamily="34" charset="0"/>
              </a:rPr>
              <a:t>Interior Page Example #2</a:t>
            </a:r>
          </a:p>
          <a:p>
            <a:pPr marL="0" indent="0">
              <a:buNone/>
            </a:pPr>
            <a:r>
              <a:rPr lang="en-US" sz="1900" dirty="0">
                <a:latin typeface="Arial" panose="020B0604020202020204" pitchFamily="34" charset="0"/>
                <a:cs typeface="Arial" panose="020B0604020202020204" pitchFamily="34" charset="0"/>
              </a:rPr>
              <a:t>Here is another example of an interior page. Photos can be on either side of text (left or right), or on the top or bottom of the page. Throughout the presentation this layout can vary to keep viewers engaged. With the color block on the bottom of the page, the WAC logo with white text was used for readability. </a:t>
            </a:r>
            <a:endParaRPr lang="en-US" sz="1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a:xfrm>
            <a:off x="2822" y="6172200"/>
            <a:ext cx="9144000" cy="708378"/>
          </a:xfrm>
          <a:prstGeom prst="rect">
            <a:avLst/>
          </a:prstGeom>
          <a:solidFill>
            <a:schemeClr val="tx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noProof="0" dirty="0">
                <a:solidFill>
                  <a:schemeClr val="bg1"/>
                </a:solidFill>
                <a:latin typeface="Arial" panose="020B0604020202020204" pitchFamily="34" charset="0"/>
                <a:ea typeface="+mj-ea"/>
                <a:cs typeface="Arial" panose="020B0604020202020204" pitchFamily="34" charset="0"/>
              </a:rPr>
              <a:t>Footer Variation</a:t>
            </a:r>
            <a:endParaRPr kumimoji="0" lang="en-US"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4304242"/>
            <a:ext cx="3155413" cy="177491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6606" y="4321600"/>
            <a:ext cx="2654037" cy="175756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7321" y="6275241"/>
            <a:ext cx="1981200" cy="50229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017" y="4321600"/>
            <a:ext cx="2642088" cy="1762447"/>
          </a:xfrm>
          <a:prstGeom prst="rect">
            <a:avLst/>
          </a:prstGeom>
        </p:spPr>
      </p:pic>
    </p:spTree>
    <p:extLst>
      <p:ext uri="{BB962C8B-B14F-4D97-AF65-F5344CB8AC3E}">
        <p14:creationId xmlns:p14="http://schemas.microsoft.com/office/powerpoint/2010/main" val="218650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C44E353-1883-F05E-8E74-9FB817360F6E}"/>
              </a:ext>
            </a:extLst>
          </p:cNvPr>
          <p:cNvSpPr>
            <a:spLocks noGrp="1"/>
          </p:cNvSpPr>
          <p:nvPr>
            <p:ph type="title"/>
          </p:nvPr>
        </p:nvSpPr>
        <p:spPr/>
        <p:txBody>
          <a:bodyPr/>
          <a:lstStyle/>
          <a:p>
            <a:endParaRPr lang="en-US"/>
          </a:p>
        </p:txBody>
      </p:sp>
      <p:pic>
        <p:nvPicPr>
          <p:cNvPr id="10" name="Picture 9">
            <a:extLst>
              <a:ext uri="{FF2B5EF4-FFF2-40B4-BE49-F238E27FC236}">
                <a16:creationId xmlns:a16="http://schemas.microsoft.com/office/drawing/2014/main" id="{FD22EF98-AE77-956F-F37F-472133974767}"/>
              </a:ext>
            </a:extLst>
          </p:cNvPr>
          <p:cNvPicPr>
            <a:picLocks noChangeAspect="1"/>
          </p:cNvPicPr>
          <p:nvPr/>
        </p:nvPicPr>
        <p:blipFill rotWithShape="1">
          <a:blip r:embed="rId3">
            <a:extLst>
              <a:ext uri="{28A0092B-C50C-407E-A947-70E740481C1C}">
                <a14:useLocalDpi xmlns:a14="http://schemas.microsoft.com/office/drawing/2010/main" val="0"/>
              </a:ext>
            </a:extLst>
          </a:blip>
          <a:srcRect l="-104" t="8623" r="104" b="19621"/>
          <a:stretch/>
        </p:blipFill>
        <p:spPr>
          <a:xfrm>
            <a:off x="-11723" y="0"/>
            <a:ext cx="9155723" cy="4489691"/>
          </a:xfrm>
          <a:prstGeom prst="rect">
            <a:avLst/>
          </a:prstGeom>
        </p:spPr>
      </p:pic>
      <p:pic>
        <p:nvPicPr>
          <p:cNvPr id="11" name="Picture 10">
            <a:extLst>
              <a:ext uri="{FF2B5EF4-FFF2-40B4-BE49-F238E27FC236}">
                <a16:creationId xmlns:a16="http://schemas.microsoft.com/office/drawing/2014/main" id="{85684E2F-D569-40BE-6750-89E08D3DFA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3293" y="6058033"/>
            <a:ext cx="2245507" cy="569305"/>
          </a:xfrm>
          <a:prstGeom prst="rect">
            <a:avLst/>
          </a:prstGeom>
        </p:spPr>
      </p:pic>
      <p:sp>
        <p:nvSpPr>
          <p:cNvPr id="12" name="Rectangle 11">
            <a:extLst>
              <a:ext uri="{FF2B5EF4-FFF2-40B4-BE49-F238E27FC236}">
                <a16:creationId xmlns:a16="http://schemas.microsoft.com/office/drawing/2014/main" id="{58FA6211-247F-2D87-DE01-7C44FC5461BB}"/>
              </a:ext>
            </a:extLst>
          </p:cNvPr>
          <p:cNvSpPr/>
          <p:nvPr/>
        </p:nvSpPr>
        <p:spPr>
          <a:xfrm>
            <a:off x="164337" y="722744"/>
            <a:ext cx="4572000" cy="1938992"/>
          </a:xfrm>
          <a:prstGeom prst="rect">
            <a:avLst/>
          </a:prstGeom>
        </p:spPr>
        <p:txBody>
          <a:bodyPr>
            <a:spAutoFit/>
          </a:bodyPr>
          <a:lstStyle/>
          <a:p>
            <a:r>
              <a:rPr lang="en-US" sz="2000" i="1" dirty="0">
                <a:solidFill>
                  <a:schemeClr val="bg1"/>
                </a:solidFill>
                <a:latin typeface="Arial" panose="020B0604020202020204" pitchFamily="34" charset="0"/>
                <a:cs typeface="Arial" panose="020B0604020202020204" pitchFamily="34" charset="0"/>
              </a:rPr>
              <a:t>Presenter Name, Title</a:t>
            </a:r>
            <a:endParaRPr lang="en-US" sz="2000" b="1" i="1"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Email</a:t>
            </a:r>
          </a:p>
          <a:p>
            <a:r>
              <a:rPr lang="en-US" sz="1400" dirty="0">
                <a:solidFill>
                  <a:schemeClr val="bg1"/>
                </a:solidFill>
                <a:latin typeface="Arial" panose="020B0604020202020204" pitchFamily="34" charset="0"/>
                <a:cs typeface="Arial" panose="020B0604020202020204" pitchFamily="34" charset="0"/>
              </a:rPr>
              <a:t>Phone number</a:t>
            </a: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(Photo can change- you can also update socials to program initiative, but must include WAC website)</a:t>
            </a:r>
          </a:p>
          <a:p>
            <a:endParaRPr lang="en-US" sz="1600" i="1"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64AFF0B-EC8C-4FFC-CC75-89D5FA638035}"/>
              </a:ext>
            </a:extLst>
          </p:cNvPr>
          <p:cNvSpPr/>
          <p:nvPr/>
        </p:nvSpPr>
        <p:spPr>
          <a:xfrm>
            <a:off x="76200" y="4573994"/>
            <a:ext cx="4572000" cy="1369606"/>
          </a:xfrm>
          <a:prstGeom prst="rect">
            <a:avLst/>
          </a:prstGeom>
        </p:spPr>
        <p:txBody>
          <a:bodyPr>
            <a:spAutoFit/>
          </a:bodyPr>
          <a:lstStyle/>
          <a:p>
            <a:r>
              <a:rPr lang="en-US" sz="2400" b="1" dirty="0">
                <a:latin typeface="Arial" panose="020B0604020202020204" pitchFamily="34" charset="0"/>
                <a:cs typeface="Arial" panose="020B0604020202020204" pitchFamily="34" charset="0"/>
              </a:rPr>
              <a:t>Visit us online:</a:t>
            </a:r>
            <a:br>
              <a:rPr lang="en-US" sz="3200" b="1"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nycwatershed.org</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US" dirty="0"/>
          </a:p>
        </p:txBody>
      </p:sp>
      <p:pic>
        <p:nvPicPr>
          <p:cNvPr id="14" name="Picture 13">
            <a:extLst>
              <a:ext uri="{FF2B5EF4-FFF2-40B4-BE49-F238E27FC236}">
                <a16:creationId xmlns:a16="http://schemas.microsoft.com/office/drawing/2014/main" id="{52BC23E6-A8A3-D30D-333D-BBCDC00D96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1" y="5595422"/>
            <a:ext cx="330678" cy="1097178"/>
          </a:xfrm>
          <a:prstGeom prst="rect">
            <a:avLst/>
          </a:prstGeom>
        </p:spPr>
      </p:pic>
      <p:sp>
        <p:nvSpPr>
          <p:cNvPr id="15" name="TextBox 14">
            <a:extLst>
              <a:ext uri="{FF2B5EF4-FFF2-40B4-BE49-F238E27FC236}">
                <a16:creationId xmlns:a16="http://schemas.microsoft.com/office/drawing/2014/main" id="{F6722C7E-F21D-5F8D-AB2E-D186694EBD88}"/>
              </a:ext>
            </a:extLst>
          </p:cNvPr>
          <p:cNvSpPr txBox="1"/>
          <p:nvPr/>
        </p:nvSpPr>
        <p:spPr>
          <a:xfrm>
            <a:off x="321154" y="5562600"/>
            <a:ext cx="3495674" cy="1077218"/>
          </a:xfrm>
          <a:prstGeom prst="rect">
            <a:avLst/>
          </a:prstGeom>
          <a:noFill/>
        </p:spPr>
        <p:txBody>
          <a:bodyPr wrap="square" rtlCol="0">
            <a:spAutoFit/>
          </a:bodyPr>
          <a:lstStyle/>
          <a:p>
            <a:r>
              <a:rPr lang="en-US" sz="1600" dirty="0"/>
              <a:t>Watershed Agricultural Council</a:t>
            </a:r>
          </a:p>
          <a:p>
            <a:r>
              <a:rPr lang="en-US" sz="1600" dirty="0"/>
              <a:t>@WaterFarmForest</a:t>
            </a:r>
          </a:p>
          <a:p>
            <a:r>
              <a:rPr lang="en-US" sz="1600" dirty="0"/>
              <a:t>@WaterFarmForest</a:t>
            </a:r>
          </a:p>
          <a:p>
            <a:r>
              <a:rPr lang="en-US" sz="1600" dirty="0" err="1"/>
              <a:t>WatershedAgCouncil</a:t>
            </a:r>
            <a:endParaRPr lang="en-US" sz="1600" dirty="0"/>
          </a:p>
        </p:txBody>
      </p:sp>
      <p:pic>
        <p:nvPicPr>
          <p:cNvPr id="16" name="Picture 15">
            <a:extLst>
              <a:ext uri="{FF2B5EF4-FFF2-40B4-BE49-F238E27FC236}">
                <a16:creationId xmlns:a16="http://schemas.microsoft.com/office/drawing/2014/main" id="{81F652EF-76F1-EF66-26CF-6EEB699E71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9495" y="5067300"/>
            <a:ext cx="1714500" cy="1714500"/>
          </a:xfrm>
          <a:prstGeom prst="rect">
            <a:avLst/>
          </a:prstGeom>
        </p:spPr>
      </p:pic>
      <p:pic>
        <p:nvPicPr>
          <p:cNvPr id="17" name="Picture 16">
            <a:extLst>
              <a:ext uri="{FF2B5EF4-FFF2-40B4-BE49-F238E27FC236}">
                <a16:creationId xmlns:a16="http://schemas.microsoft.com/office/drawing/2014/main" id="{569B3D32-5DA1-69D1-8275-3D74D7748F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1083" y="5067300"/>
            <a:ext cx="1714500" cy="1714500"/>
          </a:xfrm>
          <a:prstGeom prst="rect">
            <a:avLst/>
          </a:prstGeom>
        </p:spPr>
      </p:pic>
      <p:sp>
        <p:nvSpPr>
          <p:cNvPr id="18" name="TextBox 17">
            <a:extLst>
              <a:ext uri="{FF2B5EF4-FFF2-40B4-BE49-F238E27FC236}">
                <a16:creationId xmlns:a16="http://schemas.microsoft.com/office/drawing/2014/main" id="{65A52E1E-F7C1-6D89-9A4A-CBE590DB7C6A}"/>
              </a:ext>
            </a:extLst>
          </p:cNvPr>
          <p:cNvSpPr txBox="1"/>
          <p:nvPr/>
        </p:nvSpPr>
        <p:spPr>
          <a:xfrm>
            <a:off x="6331154" y="4812268"/>
            <a:ext cx="934358" cy="369332"/>
          </a:xfrm>
          <a:prstGeom prst="rect">
            <a:avLst/>
          </a:prstGeom>
          <a:noFill/>
        </p:spPr>
        <p:txBody>
          <a:bodyPr wrap="none" rtlCol="0">
            <a:spAutoFit/>
          </a:bodyPr>
          <a:lstStyle/>
          <a:p>
            <a:r>
              <a:rPr lang="en-US"/>
              <a:t>Android</a:t>
            </a:r>
          </a:p>
        </p:txBody>
      </p:sp>
      <p:sp>
        <p:nvSpPr>
          <p:cNvPr id="19" name="TextBox 18">
            <a:extLst>
              <a:ext uri="{FF2B5EF4-FFF2-40B4-BE49-F238E27FC236}">
                <a16:creationId xmlns:a16="http://schemas.microsoft.com/office/drawing/2014/main" id="{83C2EE0A-A899-6A39-8591-2B4EEA0EB996}"/>
              </a:ext>
            </a:extLst>
          </p:cNvPr>
          <p:cNvSpPr txBox="1"/>
          <p:nvPr/>
        </p:nvSpPr>
        <p:spPr>
          <a:xfrm>
            <a:off x="7921901" y="4788947"/>
            <a:ext cx="729687" cy="369332"/>
          </a:xfrm>
          <a:prstGeom prst="rect">
            <a:avLst/>
          </a:prstGeom>
          <a:noFill/>
        </p:spPr>
        <p:txBody>
          <a:bodyPr wrap="none" rtlCol="0">
            <a:spAutoFit/>
          </a:bodyPr>
          <a:lstStyle/>
          <a:p>
            <a:r>
              <a:rPr lang="en-US" dirty="0"/>
              <a:t>Apple</a:t>
            </a:r>
          </a:p>
        </p:txBody>
      </p:sp>
      <p:sp>
        <p:nvSpPr>
          <p:cNvPr id="20" name="Rectangle 2">
            <a:extLst>
              <a:ext uri="{FF2B5EF4-FFF2-40B4-BE49-F238E27FC236}">
                <a16:creationId xmlns:a16="http://schemas.microsoft.com/office/drawing/2014/main" id="{5C275B82-7E1F-6C6F-9E7B-F41EE0951D23}"/>
              </a:ext>
            </a:extLst>
          </p:cNvPr>
          <p:cNvSpPr txBox="1">
            <a:spLocks noChangeArrowheads="1"/>
          </p:cNvSpPr>
          <p:nvPr/>
        </p:nvSpPr>
        <p:spPr>
          <a:xfrm>
            <a:off x="0" y="0"/>
            <a:ext cx="9144000" cy="533400"/>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latin typeface="Arial" panose="020B0604020202020204" pitchFamily="34" charset="0"/>
                <a:cs typeface="Arial" panose="020B0604020202020204" pitchFamily="34" charset="0"/>
              </a:rPr>
              <a:t>Last Page- Closing Message</a:t>
            </a:r>
          </a:p>
        </p:txBody>
      </p:sp>
    </p:spTree>
    <p:extLst>
      <p:ext uri="{BB962C8B-B14F-4D97-AF65-F5344CB8AC3E}">
        <p14:creationId xmlns:p14="http://schemas.microsoft.com/office/powerpoint/2010/main" val="1621424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369</Words>
  <Application>Microsoft Office PowerPoint</Application>
  <PresentationFormat>On-screen Show (4:3)</PresentationFormat>
  <Paragraphs>38</Paragraphs>
  <Slides>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Magnan</dc:creator>
  <cp:lastModifiedBy>Heather Magnan</cp:lastModifiedBy>
  <cp:revision>13</cp:revision>
  <dcterms:created xsi:type="dcterms:W3CDTF">2016-01-07T20:26:59Z</dcterms:created>
  <dcterms:modified xsi:type="dcterms:W3CDTF">2024-04-29T15:27:44Z</dcterms:modified>
</cp:coreProperties>
</file>